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31" r:id="rId2"/>
    <p:sldId id="332" r:id="rId3"/>
    <p:sldId id="333" r:id="rId4"/>
    <p:sldId id="334" r:id="rId5"/>
    <p:sldId id="335" r:id="rId6"/>
    <p:sldId id="336" r:id="rId7"/>
    <p:sldId id="382" r:id="rId8"/>
    <p:sldId id="383" r:id="rId9"/>
    <p:sldId id="384" r:id="rId10"/>
    <p:sldId id="385" r:id="rId11"/>
    <p:sldId id="386" r:id="rId12"/>
    <p:sldId id="387" r:id="rId13"/>
    <p:sldId id="38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2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First Grade ELAR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First Grade ELAR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/ Writing Process. Students use elements of the writing process (planning, drafting, revising, editing, and publishing) to compose text</a:t>
            </a:r>
            <a:r>
              <a:rPr lang="en-US" dirty="0" smtClean="0"/>
              <a:t>. [</a:t>
            </a:r>
            <a:r>
              <a:rPr lang="en-US" dirty="0"/>
              <a:t>1.17]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252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Listening and Speaking / Speaking. Students speak clearly and to the point, using the conventions of language. Students continue to apply earlier standards with greater complexity.[1.28]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99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share information and ideas about the topic under discussion, speaking clearly at an appropriate pace, using the conventions of </a:t>
            </a:r>
            <a:r>
              <a:rPr lang="en-US" dirty="0" smtClean="0"/>
              <a:t>language. [</a:t>
            </a:r>
            <a:r>
              <a:rPr lang="en-US" dirty="0"/>
              <a:t>1.28A]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591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Listening and Speaking / Teamwork. Students work productively with others in teams. Students continue to apply earlier standards with greater complexity.[1.29]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313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follow agreed-upon rules for discussion, including listening to others, speaking when recognized, and making appropriate contributions</a:t>
            </a:r>
            <a:r>
              <a:rPr lang="en-US" dirty="0" smtClean="0"/>
              <a:t>. [</a:t>
            </a:r>
            <a:r>
              <a:rPr lang="en-US" dirty="0"/>
              <a:t>1.29A]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740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plan a first draft by generating ideas for writing (e.g., drawing, sharing ideas, listing key ideas).[1.17A]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34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develop drafts by sequencing ideas through writing sentences.[1.17B]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80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revise drafts by adding or deleting a word, phrase, or sentence.[1.17C]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50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edit drafts for grammar, punctuation, and spelling using a teacher-developed rubric</a:t>
            </a:r>
            <a:r>
              <a:rPr lang="en-US" dirty="0" smtClean="0"/>
              <a:t>. [</a:t>
            </a:r>
            <a:r>
              <a:rPr lang="en-US" dirty="0"/>
              <a:t>1.17D]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6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publish and share writing with others.[1.17E]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507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Listening and Speaking / Listening. Students use comprehension skills to listen attentively to others in formal and informal settings. Students continue to apply earlier standards with greater complexity</a:t>
            </a:r>
            <a:r>
              <a:rPr lang="en-US" dirty="0" smtClean="0"/>
              <a:t>. [</a:t>
            </a:r>
            <a:r>
              <a:rPr lang="en-US" dirty="0"/>
              <a:t>1.27]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88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listen attentively to speakers and ask relevant questions to clarify information.[1.27A]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631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follow, restate, and give oral instructions that involve a short related sequence of actions.[1.27B]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210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346</Words>
  <Application>Microsoft Office PowerPoint</Application>
  <PresentationFormat>On-screen Show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20</cp:revision>
  <dcterms:created xsi:type="dcterms:W3CDTF">2014-10-20T16:17:28Z</dcterms:created>
  <dcterms:modified xsi:type="dcterms:W3CDTF">2014-11-14T19:43:47Z</dcterms:modified>
</cp:coreProperties>
</file>